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7" r:id="rId10"/>
    <p:sldId id="268" r:id="rId11"/>
    <p:sldId id="269" r:id="rId12"/>
    <p:sldId id="264" r:id="rId13"/>
    <p:sldId id="270" r:id="rId14"/>
    <p:sldId id="265" r:id="rId15"/>
    <p:sldId id="271" r:id="rId16"/>
    <p:sldId id="276" r:id="rId17"/>
    <p:sldId id="277" r:id="rId18"/>
    <p:sldId id="278" r:id="rId19"/>
    <p:sldId id="273" r:id="rId20"/>
    <p:sldId id="274" r:id="rId21"/>
    <p:sldId id="279" r:id="rId22"/>
    <p:sldId id="280" r:id="rId23"/>
    <p:sldId id="281" r:id="rId24"/>
    <p:sldId id="289" r:id="rId25"/>
    <p:sldId id="290" r:id="rId26"/>
    <p:sldId id="291" r:id="rId27"/>
    <p:sldId id="286" r:id="rId28"/>
    <p:sldId id="287" r:id="rId29"/>
    <p:sldId id="288" r:id="rId30"/>
    <p:sldId id="282" r:id="rId31"/>
    <p:sldId id="292" r:id="rId32"/>
    <p:sldId id="293" r:id="rId33"/>
    <p:sldId id="283" r:id="rId34"/>
    <p:sldId id="284" r:id="rId35"/>
    <p:sldId id="285" r:id="rId36"/>
    <p:sldId id="26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11ABB-329B-4735-B9E8-1BE386638BD6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AB06-4359-424E-BF18-730033368A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http://flickr.com/photos/cristic/359572656/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http://www.flickr.com/photos/saad/1968774/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http://www.flickr.com/photos/emagic/51069522/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http://flickr.com/photos/tracyleephoto/2925320390/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http://www.flickr.com/photos/davipt/164341428/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http://flickr.com/photos/margolove/1810357551/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http://flickr.com/photos/nickwheeleroz/2295584401/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http://www.flickr.com/photos/christopherdale/258154895/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http://starwrecked.com/Star-Trek-desktops-wallpapers-3.htm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http://flickr.com/photos/drurydrama/1942011908/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1C51D-28AE-4E03-B530-D8520D9050CD}" type="datetimeFigureOut">
              <a:rPr lang="en-US" smtClean="0"/>
              <a:pPr/>
              <a:t>8/3/2010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C:\Users\Mike\Documents\Presentations\DI-WayOfTheNinja\tmnt.wav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3455"/>
            <a:ext cx="9144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Dependency Injection:</a:t>
            </a:r>
          </a:p>
          <a:p>
            <a:pPr algn="ctr"/>
            <a:r>
              <a:rPr lang="en-US" sz="8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Way of the Ninja</a:t>
            </a:r>
            <a:endParaRPr lang="en-US" sz="7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3886200"/>
            <a:ext cx="74676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Michael C. Neel</a:t>
            </a:r>
          </a:p>
          <a:p>
            <a:r>
              <a:rPr lang="en-US" sz="3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</a:t>
            </a:r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ichael.neel@gmail.com</a:t>
            </a:r>
          </a:p>
          <a:p>
            <a:r>
              <a:rPr lang="en-US" sz="3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http://www.vinull.com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http://code.google.com/p/vinull</a:t>
            </a:r>
            <a:endParaRPr lang="en-US" sz="4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026" name="Picture 2" descr="C:\Users\micnee1\Documents\MVP_FullColor_ForScre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010025"/>
            <a:ext cx="1571840" cy="246697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881063"/>
            <a:ext cx="76200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1000"/>
            <a:ext cx="7924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8533" t="5600" r="29600"/>
          <a:stretch>
            <a:fillRect/>
          </a:stretch>
        </p:blipFill>
        <p:spPr bwMode="auto">
          <a:xfrm>
            <a:off x="6934200" y="2362200"/>
            <a:ext cx="2209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838200"/>
            <a:ext cx="6096000" cy="3200400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/>
              <a:t>DI in the UI</a:t>
            </a:r>
            <a:endParaRPr lang="en-US" sz="8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74961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28600"/>
            <a:ext cx="8153400" cy="644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Do not pull data in the same method you act upon the data.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Do not take action in events.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Private only that which cannot be tested.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lum bright="-20000" contrast="-40000"/>
          </a:blip>
          <a:srcRect/>
          <a:stretch>
            <a:fillRect/>
          </a:stretch>
        </p:blipFill>
        <p:spPr bwMode="auto">
          <a:xfrm>
            <a:off x="0" y="0"/>
            <a:ext cx="103516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3657600"/>
            <a:ext cx="6096000" cy="320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 in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 smtClean="0">
                <a:ln>
                  <a:solidFill>
                    <a:schemeClr val="bg1"/>
                  </a:solidFill>
                </a:ln>
                <a:latin typeface="+mj-lt"/>
                <a:ea typeface="+mj-ea"/>
                <a:cs typeface="+mj-cs"/>
              </a:rPr>
              <a:t>Constructor</a:t>
            </a:r>
            <a:endParaRPr kumimoji="0" lang="en-US" sz="8800" b="0" i="0" u="none" strike="noStrike" kern="1200" cap="none" spc="0" normalizeH="0" baseline="0" noProof="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52400"/>
            <a:ext cx="5867400" cy="64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897553"/>
            <a:ext cx="746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/>
              <a:t>Dependency Injection (DI) in computer programming refers to the process of supplying an external dependency to a software component. It is a specific form of inversion of control where the concern being inverted is the process of obtaining the needed dependency.</a:t>
            </a:r>
          </a:p>
          <a:p>
            <a:pPr algn="ctr"/>
            <a:endParaRPr lang="en-US" sz="3600" i="1" dirty="0" smtClean="0"/>
          </a:p>
          <a:p>
            <a:pPr algn="r"/>
            <a:r>
              <a:rPr lang="en-US" sz="2000" i="1" dirty="0" smtClean="0"/>
              <a:t>-- http://en.wikipedia.org/wiki/Dependency_injection</a:t>
            </a:r>
            <a:endParaRPr lang="en-US" sz="2000" i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52400"/>
            <a:ext cx="5638800" cy="655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Use constructor overloads to data conversions. 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Force required dependencies in the constructor. 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0"/>
            <a:ext cx="69342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1447800"/>
            <a:ext cx="6096000" cy="3200400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ln>
                  <a:solidFill>
                    <a:schemeClr val="bg1"/>
                  </a:solidFill>
                </a:ln>
              </a:rPr>
              <a:t>DI using</a:t>
            </a:r>
            <a:br>
              <a:rPr lang="en-US" sz="8800" dirty="0" smtClean="0">
                <a:ln>
                  <a:solidFill>
                    <a:schemeClr val="bg1"/>
                  </a:solidFill>
                </a:ln>
              </a:rPr>
            </a:br>
            <a:r>
              <a:rPr lang="en-US" sz="8800" dirty="0" smtClean="0">
                <a:ln>
                  <a:solidFill>
                    <a:schemeClr val="bg1"/>
                  </a:solidFill>
                </a:ln>
              </a:rPr>
              <a:t>Interfaces</a:t>
            </a:r>
            <a:endParaRPr lang="en-US" sz="8800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28600"/>
            <a:ext cx="4048125" cy="644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2050" y="285750"/>
            <a:ext cx="68199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7200"/>
            <a:ext cx="7848600" cy="596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Interfaces add complexity and decrease flexibility.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Use Interfaces when multiple developers work on a common code base.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Use Interfaces when multiple data objects can share data methods.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6013" y="1295400"/>
            <a:ext cx="4371975" cy="426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5644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Dependency Injection</a:t>
            </a:r>
            <a:endParaRPr lang="en-US" sz="4800" dirty="0"/>
          </a:p>
        </p:txBody>
      </p:sp>
      <p:pic>
        <p:nvPicPr>
          <p:cNvPr id="6" name="tmnt.wav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8001000" y="11430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66775"/>
            <a:ext cx="9144000" cy="614362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458200" cy="1524000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ln>
                  <a:solidFill>
                    <a:schemeClr val="bg1"/>
                  </a:solidFill>
                </a:ln>
              </a:rPr>
              <a:t>DI using Factories</a:t>
            </a:r>
            <a:endParaRPr lang="en-US" sz="8800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28600"/>
            <a:ext cx="7467600" cy="645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1000"/>
            <a:ext cx="844713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Factories are expensive, consider the need first.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Factories only help when there are two or more.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Consider a framework, do not roll your own.</a:t>
            </a:r>
          </a:p>
          <a:p>
            <a:endParaRPr lang="en-US" sz="4000" dirty="0" smtClean="0"/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</a:t>
            </a:r>
            <a:r>
              <a:rPr lang="en-US" sz="4000" dirty="0" err="1" smtClean="0"/>
              <a:t>Ninject</a:t>
            </a:r>
            <a:endParaRPr lang="en-US" sz="4000" dirty="0" smtClean="0"/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Castle Windsor</a:t>
            </a:r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</a:t>
            </a:r>
            <a:r>
              <a:rPr lang="en-US" sz="4000" dirty="0" err="1" smtClean="0"/>
              <a:t>StructureMap</a:t>
            </a:r>
            <a:endParaRPr lang="en-US" sz="4000" dirty="0" smtClean="0"/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Unity</a:t>
            </a:r>
          </a:p>
          <a:p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3455"/>
            <a:ext cx="91440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DYHAQFM?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3886200"/>
            <a:ext cx="74676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Michael C. Neel</a:t>
            </a:r>
          </a:p>
          <a:p>
            <a:r>
              <a:rPr lang="en-US" sz="3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</a:t>
            </a:r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ichael.neel@gmail.com</a:t>
            </a:r>
          </a:p>
          <a:p>
            <a:r>
              <a:rPr lang="en-US" sz="3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http://www.vinull.com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http://code.google.com/p/vinull</a:t>
            </a:r>
            <a:endParaRPr lang="en-US" sz="4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026" name="Picture 2" descr="C:\Users\micnee1\Documents\MVP_FullColor_ForScre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010025"/>
            <a:ext cx="1571840" cy="246697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52400"/>
            <a:ext cx="5644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Dependency Injection</a:t>
            </a:r>
            <a:endParaRPr lang="en-US" sz="4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238250"/>
            <a:ext cx="56388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143000"/>
            <a:ext cx="5641848" cy="4936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1309" y="2921169"/>
            <a:ext cx="20013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Why?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Testability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447801"/>
            <a:ext cx="6197599" cy="4648199"/>
          </a:xfrm>
          <a:prstGeom prst="round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62000"/>
            <a:ext cx="3962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Loose </a:t>
            </a:r>
            <a:br>
              <a:rPr lang="en-US" dirty="0" smtClean="0"/>
            </a:br>
            <a:r>
              <a:rPr lang="en-US" dirty="0" smtClean="0"/>
              <a:t>Coupling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62000"/>
            <a:ext cx="3733800" cy="560630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62600"/>
            <a:ext cx="8229600" cy="1143000"/>
          </a:xfrm>
        </p:spPr>
        <p:txBody>
          <a:bodyPr/>
          <a:lstStyle/>
          <a:p>
            <a:r>
              <a:rPr lang="en-US" dirty="0" smtClean="0"/>
              <a:t>Highly Cohesive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0" y="685800"/>
            <a:ext cx="4762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7800" y="457200"/>
            <a:ext cx="4111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5715000"/>
            <a:ext cx="8229600" cy="1143000"/>
          </a:xfrm>
        </p:spPr>
        <p:txBody>
          <a:bodyPr/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324</Words>
  <Application>Microsoft Office PowerPoint</Application>
  <PresentationFormat>On-screen Show (4:3)</PresentationFormat>
  <Paragraphs>88</Paragraphs>
  <Slides>36</Slides>
  <Notes>25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Testability</vt:lpstr>
      <vt:lpstr>Loose  Coupling</vt:lpstr>
      <vt:lpstr>Highly Cohesive</vt:lpstr>
      <vt:lpstr>Code Reuse</vt:lpstr>
      <vt:lpstr>Slide 10</vt:lpstr>
      <vt:lpstr>Slide 11</vt:lpstr>
      <vt:lpstr>DI in the UI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DI using Interfaces</vt:lpstr>
      <vt:lpstr>Slide 24</vt:lpstr>
      <vt:lpstr>Slide 25</vt:lpstr>
      <vt:lpstr>Slide 26</vt:lpstr>
      <vt:lpstr>Slide 27</vt:lpstr>
      <vt:lpstr>Slide 28</vt:lpstr>
      <vt:lpstr>Slide 29</vt:lpstr>
      <vt:lpstr>DI using Factories</vt:lpstr>
      <vt:lpstr>Slide 31</vt:lpstr>
      <vt:lpstr>Slide 32</vt:lpstr>
      <vt:lpstr>Slide 33</vt:lpstr>
      <vt:lpstr>Slide 34</vt:lpstr>
      <vt:lpstr>Slide 35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Mike</dc:creator>
  <cp:lastModifiedBy>Mike</cp:lastModifiedBy>
  <cp:revision>67</cp:revision>
  <dcterms:created xsi:type="dcterms:W3CDTF">2008-03-27T15:01:46Z</dcterms:created>
  <dcterms:modified xsi:type="dcterms:W3CDTF">2010-08-04T03:05:13Z</dcterms:modified>
</cp:coreProperties>
</file>